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3" r:id="rId2"/>
    <p:sldId id="295" r:id="rId3"/>
    <p:sldId id="306" r:id="rId4"/>
    <p:sldId id="307" r:id="rId5"/>
    <p:sldId id="308" r:id="rId6"/>
    <p:sldId id="309" r:id="rId7"/>
    <p:sldId id="310" r:id="rId8"/>
    <p:sldId id="311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323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70" d="100"/>
          <a:sy n="70" d="100"/>
        </p:scale>
        <p:origin x="46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A1ADC-3FB7-40DA-B2DE-355D9B030C78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344A0-AA20-403B-B262-2ACEA066A2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920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FE9EB-5882-4F14-9D7A-E43319FAAE5D}" type="datetime1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641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E5BE4-290A-4A67-9142-8569AAC90C2F}" type="datetime1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531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D7AA9-974F-41EE-AA93-9A7D5FC26AF0}" type="datetime1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9547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778F7-13A7-47A7-A538-4854C83EAB76}" type="datetime1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674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9BB34-6711-40F2-9C7B-47A61743D4AD}" type="datetime1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079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0FF5-5FAF-43AE-9E0C-CC3EA1B81862}" type="datetime1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311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9AB40-AB99-4455-AC5A-01B404C2C00C}" type="datetime1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800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C0ECE-794B-4B99-8E02-3BB1152032F2}" type="datetime1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113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503B-EE7A-4049-8A0E-70C0A8C6708E}" type="datetime1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047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CB6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-1" y="0"/>
            <a:ext cx="12192001" cy="638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024" y="0"/>
            <a:ext cx="1307976" cy="54771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6950">
            <a:off x="912862" y="1501027"/>
            <a:ext cx="906179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4977">
            <a:off x="1431126" y="3918880"/>
            <a:ext cx="1831067" cy="174603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4977">
            <a:off x="5372299" y="2151620"/>
            <a:ext cx="1131884" cy="107932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4977">
            <a:off x="9650526" y="745965"/>
            <a:ext cx="1131884" cy="107932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46778">
            <a:off x="5290847" y="-173034"/>
            <a:ext cx="7554916" cy="7204068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171257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G:\이재훈책임님\티스타즈PPT_2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86" t="22046" r="10485" b="9758"/>
          <a:stretch/>
        </p:blipFill>
        <p:spPr bwMode="auto">
          <a:xfrm>
            <a:off x="6395633" y="1301858"/>
            <a:ext cx="5796367" cy="555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 userDrawn="1"/>
        </p:nvSpPr>
        <p:spPr>
          <a:xfrm>
            <a:off x="7950926" y="176272"/>
            <a:ext cx="362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kern="120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17</a:t>
            </a:r>
            <a:r>
              <a:rPr lang="ko-KR" altLang="en-US" sz="1600" kern="120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강</a:t>
            </a:r>
            <a:r>
              <a:rPr lang="en-US" altLang="ko-KR" sz="1600" kern="120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.</a:t>
            </a:r>
            <a:r>
              <a:rPr lang="en-US" altLang="ko-KR" sz="1600" kern="1200" baseline="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 </a:t>
            </a:r>
            <a:r>
              <a:rPr lang="ko-KR" altLang="en-US" sz="1600" kern="1200" baseline="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데이터 베이스</a:t>
            </a:r>
            <a:r>
              <a:rPr lang="en-US" altLang="ko-KR" sz="1600" kern="1200" baseline="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-I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6"/>
            <a:ext cx="1307976" cy="547715"/>
          </a:xfrm>
          <a:prstGeom prst="rect">
            <a:avLst/>
          </a:prstGeom>
        </p:spPr>
      </p:pic>
      <p:sp>
        <p:nvSpPr>
          <p:cNvPr id="9" name="이등변 삼각형 8"/>
          <p:cNvSpPr/>
          <p:nvPr userDrawn="1"/>
        </p:nvSpPr>
        <p:spPr>
          <a:xfrm rot="16200000">
            <a:off x="11611880" y="-31439"/>
            <a:ext cx="548681" cy="611559"/>
          </a:xfrm>
          <a:prstGeom prst="triangle">
            <a:avLst>
              <a:gd name="adj" fmla="val 10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E6BA691-BC9B-4A68-9744-1B809170C141}" type="datetime1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12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3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270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D5985-9155-4A4F-A545-EFF2E5BDFE10}" type="datetime1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255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78468-8E36-4528-8629-5ECE6BEC95B9}" type="datetime1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103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2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9708" y="3500063"/>
            <a:ext cx="4444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rgbClr val="0070C0"/>
                </a:solidFill>
                <a:latin typeface="+mj-ea"/>
                <a:ea typeface="+mj-ea"/>
              </a:rPr>
              <a:t>오라클 명령어 </a:t>
            </a:r>
            <a:r>
              <a:rPr lang="en-US" altLang="ko-KR" sz="2000" spc="-150" dirty="0">
                <a:solidFill>
                  <a:srgbClr val="0070C0"/>
                </a:solidFill>
                <a:latin typeface="+mj-ea"/>
                <a:ea typeface="+mj-ea"/>
              </a:rPr>
              <a:t>- 2</a:t>
            </a:r>
            <a:endParaRPr lang="ko-KR" altLang="en-US" sz="2000" spc="-15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09012" y="3900173"/>
            <a:ext cx="4195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연산자 사용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 +,-,*,/ )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별칭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as,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중복제거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Distinct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Where </a:t>
            </a: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조건문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085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  <a:ea typeface="+mn-ea"/>
              </a:rPr>
              <a:t>4. Concatenation </a:t>
            </a:r>
            <a:r>
              <a:rPr lang="ko-KR" altLang="en-US" sz="1600" b="1" dirty="0">
                <a:latin typeface="+mn-ea"/>
                <a:ea typeface="+mn-ea"/>
              </a:rPr>
              <a:t>연산자의 정의와 사용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||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E5224C3-9914-4562-A5BF-1EFC0087F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132" y="1367283"/>
            <a:ext cx="7721148" cy="530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8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  <a:ea typeface="+mn-ea"/>
              </a:rPr>
              <a:t>5. Distinct </a:t>
            </a:r>
            <a:r>
              <a:rPr lang="ko-KR" altLang="en-US" sz="1600" b="1" dirty="0">
                <a:latin typeface="+mn-ea"/>
                <a:ea typeface="+mn-ea"/>
              </a:rPr>
              <a:t>키워드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중복 제거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98F4102-FBF6-4ACB-BBD8-3A9DC212A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627" y="1492518"/>
            <a:ext cx="6820746" cy="498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7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  <a:ea typeface="+mn-ea"/>
              </a:rPr>
              <a:t>6. </a:t>
            </a:r>
            <a:r>
              <a:rPr lang="ko-KR" altLang="en-US" sz="1600" b="1" dirty="0" smtClean="0">
                <a:latin typeface="+mn-ea"/>
                <a:ea typeface="+mn-ea"/>
              </a:rPr>
              <a:t>실습</a:t>
            </a:r>
            <a:r>
              <a:rPr lang="en-US" altLang="ko-KR" sz="1600" b="1" dirty="0">
                <a:latin typeface="+mn-ea"/>
                <a:ea typeface="+mn-ea"/>
              </a:rPr>
              <a:t>.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아래와 같이 </a:t>
            </a:r>
            <a:r>
              <a:rPr lang="ko-KR" altLang="en-US" sz="1600" b="1" dirty="0" err="1">
                <a:latin typeface="+mn-ea"/>
              </a:rPr>
              <a:t>출력하시오</a:t>
            </a:r>
            <a:r>
              <a:rPr lang="en-US" altLang="ko-KR" sz="1600" b="1" dirty="0">
                <a:latin typeface="+mn-ea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AF11DEB-02B0-44E9-B742-04BC9C395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372" y="1367283"/>
            <a:ext cx="8223477" cy="535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7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EBCC535C-9440-45BE-8BA6-371CDA4F92D8}"/>
              </a:ext>
            </a:extLst>
          </p:cNvPr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  <a:ea typeface="+mn-ea"/>
              </a:rPr>
              <a:t>7. Where </a:t>
            </a:r>
            <a:r>
              <a:rPr lang="ko-KR" altLang="en-US" sz="1600" b="1" dirty="0">
                <a:latin typeface="+mn-ea"/>
                <a:ea typeface="+mn-ea"/>
              </a:rPr>
              <a:t>절 쿼리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xmlns="" id="{F186F759-2127-48E4-9595-770698E650B4}"/>
              </a:ext>
            </a:extLst>
          </p:cNvPr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6D1DB1FE-0AA4-480A-BC4E-EE72786C0995}"/>
              </a:ext>
            </a:extLst>
          </p:cNvPr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C93B60C3-63D7-4100-9C23-8D961FB1EECA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Where</a:t>
            </a:r>
            <a:r>
              <a:rPr lang="ko-KR" altLang="en-US" sz="1600" b="1" dirty="0">
                <a:latin typeface="+mn-ea"/>
              </a:rPr>
              <a:t>조건과 비교 연산자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EB5C4FE6-8E9A-410A-8452-029275CDF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136" y="1969641"/>
            <a:ext cx="8467288" cy="400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38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EBCC535C-9440-45BE-8BA6-371CDA4F92D8}"/>
              </a:ext>
            </a:extLst>
          </p:cNvPr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  <a:ea typeface="+mn-ea"/>
              </a:rPr>
              <a:t>7. Where </a:t>
            </a:r>
            <a:r>
              <a:rPr lang="ko-KR" altLang="en-US" sz="1600" b="1" dirty="0">
                <a:latin typeface="+mn-ea"/>
                <a:ea typeface="+mn-ea"/>
              </a:rPr>
              <a:t>절 쿼리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xmlns="" id="{F186F759-2127-48E4-9595-770698E650B4}"/>
              </a:ext>
            </a:extLst>
          </p:cNvPr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6D1DB1FE-0AA4-480A-BC4E-EE72786C0995}"/>
              </a:ext>
            </a:extLst>
          </p:cNvPr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C93B60C3-63D7-4100-9C23-8D961FB1EECA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연산자 우선순위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E3A4A6E-1414-4A2A-96A2-5A06ECD61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493" y="1898521"/>
            <a:ext cx="7567611" cy="445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60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EBCC535C-9440-45BE-8BA6-371CDA4F92D8}"/>
              </a:ext>
            </a:extLst>
          </p:cNvPr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  <a:ea typeface="+mn-ea"/>
              </a:rPr>
              <a:t>7. Where </a:t>
            </a:r>
            <a:r>
              <a:rPr lang="ko-KR" altLang="en-US" sz="1600" b="1" dirty="0">
                <a:latin typeface="+mn-ea"/>
                <a:ea typeface="+mn-ea"/>
              </a:rPr>
              <a:t>절 쿼리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xmlns="" id="{F186F759-2127-48E4-9595-770698E650B4}"/>
              </a:ext>
            </a:extLst>
          </p:cNvPr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6D1DB1FE-0AA4-480A-BC4E-EE72786C0995}"/>
              </a:ext>
            </a:extLst>
          </p:cNvPr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C93B60C3-63D7-4100-9C23-8D961FB1EECA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연산자 우선순위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0BC0A3F7-F045-4EA2-BBD2-7D92C05F9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586" y="1343547"/>
            <a:ext cx="7995290" cy="529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5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EBCC535C-9440-45BE-8BA6-371CDA4F92D8}"/>
              </a:ext>
            </a:extLst>
          </p:cNvPr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  <a:ea typeface="+mn-ea"/>
              </a:rPr>
              <a:t>7. Where </a:t>
            </a:r>
            <a:r>
              <a:rPr lang="ko-KR" altLang="en-US" sz="1600" b="1" dirty="0">
                <a:latin typeface="+mn-ea"/>
                <a:ea typeface="+mn-ea"/>
              </a:rPr>
              <a:t>절 쿼리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xmlns="" id="{F186F759-2127-48E4-9595-770698E650B4}"/>
              </a:ext>
            </a:extLst>
          </p:cNvPr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6D1DB1FE-0AA4-480A-BC4E-EE72786C0995}"/>
              </a:ext>
            </a:extLst>
          </p:cNvPr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C93B60C3-63D7-4100-9C23-8D961FB1EECA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Select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en-US" altLang="ko-KR" sz="1600" b="1" dirty="0">
                <a:latin typeface="+mn-ea"/>
              </a:rPr>
              <a:t>*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en-US" altLang="ko-KR" sz="1600" b="1" dirty="0">
                <a:latin typeface="+mn-ea"/>
              </a:rPr>
              <a:t>from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en-US" altLang="ko-KR" sz="1600" b="1" dirty="0">
                <a:latin typeface="+mn-ea"/>
              </a:rPr>
              <a:t>emp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en-US" altLang="ko-KR" sz="1600" b="1" dirty="0">
                <a:latin typeface="+mn-ea"/>
              </a:rPr>
              <a:t>where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en-US" altLang="ko-KR" sz="1600" b="1" dirty="0" err="1">
                <a:latin typeface="+mn-ea"/>
              </a:rPr>
              <a:t>deptno</a:t>
            </a:r>
            <a:r>
              <a:rPr lang="en-US" altLang="ko-KR" sz="1600" b="1" dirty="0">
                <a:latin typeface="+mn-ea"/>
              </a:rPr>
              <a:t>=10;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8D8B951-88BB-41B1-9237-D1EFE584A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240" y="2092386"/>
            <a:ext cx="9414982" cy="393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7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  <a:ea typeface="+mn-ea"/>
              </a:rPr>
              <a:t>8. </a:t>
            </a:r>
            <a:r>
              <a:rPr lang="ko-KR" altLang="en-US" sz="1600" b="1" dirty="0" smtClean="0">
                <a:latin typeface="+mn-ea"/>
                <a:ea typeface="+mn-ea"/>
              </a:rPr>
              <a:t>실습</a:t>
            </a:r>
            <a:r>
              <a:rPr lang="en-US" altLang="ko-KR" sz="1600" b="1" dirty="0">
                <a:latin typeface="+mn-ea"/>
                <a:ea typeface="+mn-ea"/>
              </a:rPr>
              <a:t>.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아래와 같이 </a:t>
            </a:r>
            <a:r>
              <a:rPr lang="ko-KR" altLang="en-US" sz="1600" b="1" dirty="0" err="1">
                <a:latin typeface="+mn-ea"/>
              </a:rPr>
              <a:t>출력하시오</a:t>
            </a:r>
            <a:r>
              <a:rPr lang="en-US" altLang="ko-KR" sz="1600" b="1" dirty="0">
                <a:latin typeface="+mn-ea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C9B8513-E816-4019-8E2C-3F5F2F004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54" y="1768689"/>
            <a:ext cx="10353893" cy="7657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77687" y="1768689"/>
            <a:ext cx="69121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4000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480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EBCC535C-9440-45BE-8BA6-371CDA4F92D8}"/>
              </a:ext>
            </a:extLst>
          </p:cNvPr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  <a:ea typeface="+mn-ea"/>
              </a:rPr>
              <a:t>7. Where </a:t>
            </a:r>
            <a:r>
              <a:rPr lang="ko-KR" altLang="en-US" sz="1600" b="1" dirty="0">
                <a:latin typeface="+mn-ea"/>
                <a:ea typeface="+mn-ea"/>
              </a:rPr>
              <a:t>절 쿼리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xmlns="" id="{F186F759-2127-48E4-9595-770698E650B4}"/>
              </a:ext>
            </a:extLst>
          </p:cNvPr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6D1DB1FE-0AA4-480A-BC4E-EE72786C0995}"/>
              </a:ext>
            </a:extLst>
          </p:cNvPr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C93B60C3-63D7-4100-9C23-8D961FB1EECA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문자 데이터 조회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3D93AB79-222E-4718-8D44-7E9E83837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863" y="1378516"/>
            <a:ext cx="8077480" cy="522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24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EBCC535C-9440-45BE-8BA6-371CDA4F92D8}"/>
              </a:ext>
            </a:extLst>
          </p:cNvPr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mtClean="0">
                <a:latin typeface="+mn-ea"/>
                <a:ea typeface="+mn-ea"/>
              </a:rPr>
              <a:t>7. Where </a:t>
            </a:r>
            <a:r>
              <a:rPr lang="ko-KR" altLang="en-US" sz="1600" b="1" dirty="0">
                <a:latin typeface="+mn-ea"/>
                <a:ea typeface="+mn-ea"/>
              </a:rPr>
              <a:t>절 쿼리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xmlns="" id="{F186F759-2127-48E4-9595-770698E650B4}"/>
              </a:ext>
            </a:extLst>
          </p:cNvPr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6D1DB1FE-0AA4-480A-BC4E-EE72786C0995}"/>
              </a:ext>
            </a:extLst>
          </p:cNvPr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C93B60C3-63D7-4100-9C23-8D961FB1EECA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날짜 데이터 조회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DF58432-2261-448B-B027-97B9D6949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367" y="1365720"/>
            <a:ext cx="7852996" cy="549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2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1. </a:t>
            </a:r>
            <a:r>
              <a:rPr lang="ko-KR" altLang="en-US" sz="1600" b="1" dirty="0" smtClean="0">
                <a:latin typeface="+mn-ea"/>
              </a:rPr>
              <a:t>연산자 </a:t>
            </a:r>
            <a:r>
              <a:rPr lang="ko-KR" altLang="en-US" sz="1600" b="1" dirty="0">
                <a:latin typeface="+mn-ea"/>
              </a:rPr>
              <a:t>사용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2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산술연산자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69938C70-AA36-4674-B56D-7DECAB5ED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133" y="1687997"/>
            <a:ext cx="8885557" cy="503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7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  <a:ea typeface="+mn-ea"/>
              </a:rPr>
              <a:t>1. </a:t>
            </a:r>
            <a:r>
              <a:rPr lang="ko-KR" altLang="en-US" sz="1600" b="1" dirty="0" smtClean="0">
                <a:latin typeface="+mn-ea"/>
                <a:ea typeface="+mn-ea"/>
              </a:rPr>
              <a:t>연산자 </a:t>
            </a:r>
            <a:r>
              <a:rPr lang="ko-KR" altLang="en-US" sz="1600" b="1" dirty="0">
                <a:latin typeface="+mn-ea"/>
                <a:ea typeface="+mn-ea"/>
              </a:rPr>
              <a:t>사용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3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Null </a:t>
            </a:r>
            <a:r>
              <a:rPr lang="ko-KR" altLang="en-US" sz="1600" b="1" dirty="0">
                <a:latin typeface="+mn-ea"/>
              </a:rPr>
              <a:t>데이터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C28BAD0-A4C1-47E3-A16A-AF73E7E60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279" y="1693844"/>
            <a:ext cx="7808249" cy="496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4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  <a:ea typeface="+mn-ea"/>
              </a:rPr>
              <a:t>1. </a:t>
            </a:r>
            <a:r>
              <a:rPr lang="ko-KR" altLang="en-US" sz="1600" b="1" dirty="0" smtClean="0">
                <a:latin typeface="+mn-ea"/>
                <a:ea typeface="+mn-ea"/>
              </a:rPr>
              <a:t>연산자 </a:t>
            </a:r>
            <a:r>
              <a:rPr lang="ko-KR" altLang="en-US" sz="1600" b="1" dirty="0">
                <a:latin typeface="+mn-ea"/>
                <a:ea typeface="+mn-ea"/>
              </a:rPr>
              <a:t>사용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4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Null </a:t>
            </a:r>
            <a:r>
              <a:rPr lang="ko-KR" altLang="en-US" sz="1600" b="1" dirty="0">
                <a:latin typeface="+mn-ea"/>
              </a:rPr>
              <a:t>데이터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D7ADCF3-FCCF-4814-AA45-0EB87BD4F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247" y="1326978"/>
            <a:ext cx="8248257" cy="553102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061360ED-CAF2-409D-A026-7EDB6E037600}"/>
              </a:ext>
            </a:extLst>
          </p:cNvPr>
          <p:cNvSpPr/>
          <p:nvPr/>
        </p:nvSpPr>
        <p:spPr>
          <a:xfrm>
            <a:off x="5510599" y="4230407"/>
            <a:ext cx="751477" cy="4758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xmlns="" id="{B434AA06-E313-4DF6-917D-87A5EE583EB1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5886338" y="4706224"/>
            <a:ext cx="858411" cy="8247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4D175B0-511C-468A-B8CF-B7A37E3AD481}"/>
              </a:ext>
            </a:extLst>
          </p:cNvPr>
          <p:cNvSpPr txBox="1"/>
          <p:nvPr/>
        </p:nvSpPr>
        <p:spPr>
          <a:xfrm>
            <a:off x="6744749" y="6097795"/>
            <a:ext cx="2969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년봉은</a:t>
            </a:r>
            <a:r>
              <a:rPr lang="ko-KR" altLang="en-US" dirty="0"/>
              <a:t> 출력이 되어야 하나</a:t>
            </a:r>
            <a:endParaRPr lang="en-US" altLang="ko-KR" dirty="0"/>
          </a:p>
          <a:p>
            <a:r>
              <a:rPr lang="en-US" altLang="ko-KR" dirty="0"/>
              <a:t>Null </a:t>
            </a:r>
            <a:r>
              <a:rPr lang="ko-KR" altLang="en-US" dirty="0"/>
              <a:t>때문에 출력되지 않음</a:t>
            </a:r>
          </a:p>
        </p:txBody>
      </p:sp>
    </p:spTree>
    <p:extLst>
      <p:ext uri="{BB962C8B-B14F-4D97-AF65-F5344CB8AC3E}">
        <p14:creationId xmlns:p14="http://schemas.microsoft.com/office/powerpoint/2010/main" val="168332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  <a:ea typeface="+mn-ea"/>
              </a:rPr>
              <a:t>1. </a:t>
            </a:r>
            <a:r>
              <a:rPr lang="ko-KR" altLang="en-US" sz="1600" b="1" dirty="0" smtClean="0">
                <a:latin typeface="+mn-ea"/>
                <a:ea typeface="+mn-ea"/>
              </a:rPr>
              <a:t>연산자 </a:t>
            </a:r>
            <a:r>
              <a:rPr lang="ko-KR" altLang="en-US" sz="1600" b="1" dirty="0">
                <a:latin typeface="+mn-ea"/>
                <a:ea typeface="+mn-ea"/>
              </a:rPr>
              <a:t>사용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5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Nvl</a:t>
            </a:r>
            <a:r>
              <a:rPr lang="en-US" altLang="ko-KR" sz="1600" b="1" dirty="0">
                <a:latin typeface="+mn-ea"/>
              </a:rPr>
              <a:t>(comm,0)  -&gt; </a:t>
            </a:r>
            <a:r>
              <a:rPr lang="en-US" altLang="ko-KR" sz="1600" b="1" dirty="0" err="1">
                <a:latin typeface="+mn-ea"/>
              </a:rPr>
              <a:t>nvl</a:t>
            </a:r>
            <a:r>
              <a:rPr lang="ko-KR" altLang="en-US" sz="1600" b="1" dirty="0">
                <a:latin typeface="+mn-ea"/>
              </a:rPr>
              <a:t>은 </a:t>
            </a:r>
            <a:r>
              <a:rPr lang="en-US" altLang="ko-KR" sz="1600" b="1" dirty="0">
                <a:latin typeface="+mn-ea"/>
              </a:rPr>
              <a:t>comm</a:t>
            </a:r>
            <a:r>
              <a:rPr lang="ko-KR" altLang="en-US" sz="1600" b="1" dirty="0">
                <a:latin typeface="+mn-ea"/>
              </a:rPr>
              <a:t>에 </a:t>
            </a:r>
            <a:r>
              <a:rPr lang="en-US" altLang="ko-KR" sz="1600" b="1" dirty="0">
                <a:latin typeface="+mn-ea"/>
              </a:rPr>
              <a:t>null </a:t>
            </a:r>
            <a:r>
              <a:rPr lang="ko-KR" altLang="en-US" sz="1600" b="1" dirty="0">
                <a:latin typeface="+mn-ea"/>
              </a:rPr>
              <a:t>이 있으면 </a:t>
            </a:r>
            <a:r>
              <a:rPr lang="en-US" altLang="ko-KR" sz="1600" b="1" dirty="0">
                <a:latin typeface="+mn-ea"/>
              </a:rPr>
              <a:t>0</a:t>
            </a:r>
            <a:r>
              <a:rPr lang="ko-KR" altLang="en-US" sz="1600" b="1" dirty="0">
                <a:latin typeface="+mn-ea"/>
              </a:rPr>
              <a:t>을 입력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5E78496-24D0-4695-9EA1-E09E5C750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579" y="1617660"/>
            <a:ext cx="8570405" cy="515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7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  <a:ea typeface="+mn-ea"/>
              </a:rPr>
              <a:t>2. As </a:t>
            </a:r>
            <a:r>
              <a:rPr lang="ko-KR" altLang="en-US" sz="1600" b="1" dirty="0">
                <a:latin typeface="+mn-ea"/>
              </a:rPr>
              <a:t>컬럼 별칭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6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As</a:t>
            </a:r>
            <a:r>
              <a:rPr lang="ko-KR" altLang="en-US" sz="1600" b="1" dirty="0">
                <a:latin typeface="+mn-ea"/>
              </a:rPr>
              <a:t>라는 키워드 후 </a:t>
            </a:r>
            <a:r>
              <a:rPr lang="ko-KR" altLang="en-US" sz="1600" b="1" dirty="0" err="1">
                <a:latin typeface="+mn-ea"/>
              </a:rPr>
              <a:t>별칭명</a:t>
            </a:r>
            <a:r>
              <a:rPr lang="ko-KR" altLang="en-US" sz="1600" b="1" dirty="0">
                <a:latin typeface="+mn-ea"/>
              </a:rPr>
              <a:t> 기술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662AF27C-B047-4BED-A973-9A89B8061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866" y="1696206"/>
            <a:ext cx="7988557" cy="502526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FB775D10-AA17-423E-B3F8-E60BD1C13075}"/>
              </a:ext>
            </a:extLst>
          </p:cNvPr>
          <p:cNvSpPr/>
          <p:nvPr/>
        </p:nvSpPr>
        <p:spPr>
          <a:xfrm>
            <a:off x="3619187" y="4697836"/>
            <a:ext cx="751477" cy="4026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xmlns="" id="{CFDD39B9-EE08-4299-8191-8A764C90227E}"/>
              </a:ext>
            </a:extLst>
          </p:cNvPr>
          <p:cNvCxnSpPr>
            <a:cxnSpLocks/>
          </p:cNvCxnSpPr>
          <p:nvPr/>
        </p:nvCxnSpPr>
        <p:spPr>
          <a:xfrm flipH="1">
            <a:off x="4370664" y="4496500"/>
            <a:ext cx="1895912" cy="40267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18F61EF2-F160-4895-B0F2-9F26B6593B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7" t="38074" r="50961" b="8157"/>
          <a:stretch/>
        </p:blipFill>
        <p:spPr>
          <a:xfrm>
            <a:off x="7825959" y="3713381"/>
            <a:ext cx="3940887" cy="277425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F3E12C37-F463-467E-BB3B-B903B8F92EBD}"/>
              </a:ext>
            </a:extLst>
          </p:cNvPr>
          <p:cNvSpPr/>
          <p:nvPr/>
        </p:nvSpPr>
        <p:spPr>
          <a:xfrm>
            <a:off x="10247134" y="3670089"/>
            <a:ext cx="1245672" cy="4026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37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  <a:ea typeface="+mn-ea"/>
              </a:rPr>
              <a:t>2. As </a:t>
            </a:r>
            <a:r>
              <a:rPr lang="ko-KR" altLang="en-US" sz="1600" b="1" dirty="0">
                <a:latin typeface="+mn-ea"/>
              </a:rPr>
              <a:t>컬럼 별칭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“ ” </a:t>
            </a:r>
            <a:r>
              <a:rPr lang="ko-KR" altLang="en-US" sz="1600" b="1" dirty="0">
                <a:latin typeface="+mn-ea"/>
              </a:rPr>
              <a:t>별칭 부여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FDD2DBA-A0A5-4A1A-AB44-60536E5B3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027" y="1459616"/>
            <a:ext cx="7506973" cy="531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7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  <a:ea typeface="+mn-ea"/>
              </a:rPr>
              <a:t>2. As </a:t>
            </a:r>
            <a:r>
              <a:rPr lang="ko-KR" altLang="en-US" sz="1600" b="1" dirty="0">
                <a:latin typeface="+mn-ea"/>
              </a:rPr>
              <a:t>컬럼 별칭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“ ” </a:t>
            </a:r>
            <a:r>
              <a:rPr lang="ko-KR" altLang="en-US" sz="1600" b="1" dirty="0">
                <a:latin typeface="+mn-ea"/>
              </a:rPr>
              <a:t>한글 별칭 부여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70E9AA8-6027-48E8-8C91-AEA21322D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811" y="1312896"/>
            <a:ext cx="8214227" cy="554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3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+mn-ea"/>
                <a:ea typeface="+mn-ea"/>
              </a:rPr>
              <a:t>3. </a:t>
            </a:r>
            <a:r>
              <a:rPr lang="ko-KR" altLang="en-US" sz="1600" b="1" dirty="0" smtClean="0">
                <a:latin typeface="+mn-ea"/>
                <a:ea typeface="+mn-ea"/>
              </a:rPr>
              <a:t>실습</a:t>
            </a:r>
            <a:r>
              <a:rPr lang="en-US" altLang="ko-KR" sz="1600" b="1" dirty="0">
                <a:latin typeface="+mn-ea"/>
                <a:ea typeface="+mn-ea"/>
              </a:rPr>
              <a:t>.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아래와 같이 </a:t>
            </a:r>
            <a:r>
              <a:rPr lang="ko-KR" altLang="en-US" sz="1600" b="1" dirty="0" err="1">
                <a:latin typeface="+mn-ea"/>
              </a:rPr>
              <a:t>출력하시오</a:t>
            </a:r>
            <a:r>
              <a:rPr lang="en-US" altLang="ko-KR" sz="1600" b="1" dirty="0">
                <a:latin typeface="+mn-ea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0B49A89-E9B2-46BB-BDA2-24B200182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08" y="2152956"/>
            <a:ext cx="502920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85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3873</TotalTime>
  <Words>188</Words>
  <Application>Microsoft Office PowerPoint</Application>
  <PresentationFormat>와이드스크린</PresentationFormat>
  <Paragraphs>54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</dc:creator>
  <cp:lastModifiedBy>005</cp:lastModifiedBy>
  <cp:revision>1052</cp:revision>
  <dcterms:created xsi:type="dcterms:W3CDTF">2014-12-01T08:37:15Z</dcterms:created>
  <dcterms:modified xsi:type="dcterms:W3CDTF">2023-07-27T06:40:02Z</dcterms:modified>
</cp:coreProperties>
</file>